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7315200" cy="12344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96" y="9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619364"/>
          </a:xfrm>
          <a:prstGeom prst="rect">
            <a:avLst/>
          </a:prstGeom>
        </p:spPr>
        <p:txBody>
          <a:bodyPr vert="horz" lIns="112334" tIns="56167" rIns="112334" bIns="56167" rtlCol="0"/>
          <a:lstStyle>
            <a:lvl1pPr algn="l">
              <a:defRPr sz="15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619364"/>
          </a:xfrm>
          <a:prstGeom prst="rect">
            <a:avLst/>
          </a:prstGeom>
        </p:spPr>
        <p:txBody>
          <a:bodyPr vert="horz" lIns="112334" tIns="56167" rIns="112334" bIns="56167" rtlCol="0"/>
          <a:lstStyle>
            <a:lvl1pPr algn="r">
              <a:defRPr sz="1500"/>
            </a:lvl1pPr>
          </a:lstStyle>
          <a:p>
            <a:fld id="{0F984142-9579-4446-AD84-7A67D6603272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44450" y="1543050"/>
            <a:ext cx="7404100" cy="4165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12334" tIns="56167" rIns="112334" bIns="5616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5940742"/>
            <a:ext cx="5852160" cy="4860608"/>
          </a:xfrm>
          <a:prstGeom prst="rect">
            <a:avLst/>
          </a:prstGeom>
        </p:spPr>
        <p:txBody>
          <a:bodyPr vert="horz" lIns="112334" tIns="56167" rIns="112334" bIns="5616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725038"/>
            <a:ext cx="3169920" cy="619362"/>
          </a:xfrm>
          <a:prstGeom prst="rect">
            <a:avLst/>
          </a:prstGeom>
        </p:spPr>
        <p:txBody>
          <a:bodyPr vert="horz" lIns="112334" tIns="56167" rIns="112334" bIns="56167" rtlCol="0" anchor="b"/>
          <a:lstStyle>
            <a:lvl1pPr algn="l">
              <a:defRPr sz="15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11725038"/>
            <a:ext cx="3169920" cy="619362"/>
          </a:xfrm>
          <a:prstGeom prst="rect">
            <a:avLst/>
          </a:prstGeom>
        </p:spPr>
        <p:txBody>
          <a:bodyPr vert="horz" lIns="112334" tIns="56167" rIns="112334" bIns="56167" rtlCol="0" anchor="b"/>
          <a:lstStyle>
            <a:lvl1pPr algn="r">
              <a:defRPr sz="1500"/>
            </a:lvl1pPr>
          </a:lstStyle>
          <a:p>
            <a:fld id="{45A017CB-2EB0-4324-AE2F-E317F81E20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536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2BBCBD6-5391-4524-A3A0-745D2423ECA3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B7D6332-E1E0-4193-9C4D-CC5E5620725E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526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CBD6-5391-4524-A3A0-745D2423ECA3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D6332-E1E0-4193-9C4D-CC5E562072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317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CBD6-5391-4524-A3A0-745D2423ECA3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D6332-E1E0-4193-9C4D-CC5E5620725E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209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CBD6-5391-4524-A3A0-745D2423ECA3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D6332-E1E0-4193-9C4D-CC5E5620725E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161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CBD6-5391-4524-A3A0-745D2423ECA3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D6332-E1E0-4193-9C4D-CC5E562072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686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CBD6-5391-4524-A3A0-745D2423ECA3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D6332-E1E0-4193-9C4D-CC5E5620725E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628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CBD6-5391-4524-A3A0-745D2423ECA3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D6332-E1E0-4193-9C4D-CC5E5620725E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630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CBD6-5391-4524-A3A0-745D2423ECA3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D6332-E1E0-4193-9C4D-CC5E5620725E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717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CBD6-5391-4524-A3A0-745D2423ECA3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D6332-E1E0-4193-9C4D-CC5E5620725E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185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CBD6-5391-4524-A3A0-745D2423ECA3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D6332-E1E0-4193-9C4D-CC5E562072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060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CBD6-5391-4524-A3A0-745D2423ECA3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D6332-E1E0-4193-9C4D-CC5E5620725E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494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CBD6-5391-4524-A3A0-745D2423ECA3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D6332-E1E0-4193-9C4D-CC5E562072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18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CBD6-5391-4524-A3A0-745D2423ECA3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D6332-E1E0-4193-9C4D-CC5E5620725E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216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CBD6-5391-4524-A3A0-745D2423ECA3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D6332-E1E0-4193-9C4D-CC5E5620725E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580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CBD6-5391-4524-A3A0-745D2423ECA3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D6332-E1E0-4193-9C4D-CC5E562072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682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CBD6-5391-4524-A3A0-745D2423ECA3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D6332-E1E0-4193-9C4D-CC5E5620725E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36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CBD6-5391-4524-A3A0-745D2423ECA3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D6332-E1E0-4193-9C4D-CC5E562072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991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2BBCBD6-5391-4524-A3A0-745D2423ECA3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B7D6332-E1E0-4193-9C4D-CC5E562072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41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uilding with palm trees&#10;&#10;Description automatically generated">
            <a:extLst>
              <a:ext uri="{FF2B5EF4-FFF2-40B4-BE49-F238E27FC236}">
                <a16:creationId xmlns:a16="http://schemas.microsoft.com/office/drawing/2014/main" id="{8D11883F-434E-7648-5B77-D16CBC296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3412"/>
            <a:ext cx="12192000" cy="81248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F907FB4-1562-99D5-83FE-594C515BC71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0196"/>
            </a:srgb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0EFCB6-79E9-6BC4-742F-BF6F5803A4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27769"/>
            <a:ext cx="9144000" cy="1802461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Abadi" panose="020B0604020104020204" pitchFamily="34" charset="0"/>
              </a:rPr>
              <a:t>Visi</a:t>
            </a: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badi" panose="020B0604020104020204" pitchFamily="34" charset="0"/>
              </a:rPr>
              <a:t>Misi</a:t>
            </a: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 Dinas </a:t>
            </a:r>
            <a:r>
              <a:rPr lang="en-US" dirty="0" err="1">
                <a:solidFill>
                  <a:schemeClr val="bg1"/>
                </a:solidFill>
                <a:latin typeface="Abadi" panose="020B0604020104020204" pitchFamily="34" charset="0"/>
              </a:rPr>
              <a:t>Sosial</a:t>
            </a: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badi" panose="020B0604020104020204" pitchFamily="34" charset="0"/>
              </a:rPr>
              <a:t>Kabupaten</a:t>
            </a: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badi" panose="020B0604020104020204" pitchFamily="34" charset="0"/>
              </a:rPr>
              <a:t>Kutai</a:t>
            </a: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badi" panose="020B0604020104020204" pitchFamily="34" charset="0"/>
              </a:rPr>
              <a:t>Kartanegra</a:t>
            </a:r>
            <a:endParaRPr lang="en-GB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40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0A528A-C042-0083-4F37-1E9DA0FF5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668336"/>
            <a:ext cx="5157787" cy="1681163"/>
          </a:xfrm>
        </p:spPr>
        <p:txBody>
          <a:bodyPr/>
          <a:lstStyle/>
          <a:p>
            <a:pPr algn="ctr"/>
            <a:r>
              <a:rPr lang="en-US" sz="3600" dirty="0" err="1"/>
              <a:t>Visi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232363-C3F0-A0AC-CC6B-089C694038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11288" y="2514599"/>
            <a:ext cx="4586287" cy="36750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Terwujudnya</a:t>
            </a:r>
            <a:r>
              <a:rPr lang="en-US" dirty="0"/>
              <a:t> </a:t>
            </a:r>
            <a:r>
              <a:rPr lang="en-US" dirty="0" err="1"/>
              <a:t>Kabupaten</a:t>
            </a:r>
            <a:r>
              <a:rPr lang="en-US" dirty="0"/>
              <a:t> </a:t>
            </a:r>
            <a:r>
              <a:rPr lang="en-US" dirty="0" err="1"/>
              <a:t>Kutai</a:t>
            </a:r>
            <a:r>
              <a:rPr lang="en-US" dirty="0"/>
              <a:t> </a:t>
            </a:r>
            <a:r>
              <a:rPr lang="en-US" dirty="0" err="1"/>
              <a:t>Kartanegara</a:t>
            </a:r>
            <a:r>
              <a:rPr lang="en-US" dirty="0"/>
              <a:t> yang </a:t>
            </a:r>
            <a:r>
              <a:rPr lang="en-US" dirty="0" err="1"/>
              <a:t>maju</a:t>
            </a:r>
            <a:r>
              <a:rPr lang="en-US" dirty="0"/>
              <a:t>, </a:t>
            </a:r>
            <a:r>
              <a:rPr lang="en-US" dirty="0" err="1"/>
              <a:t>mandiri</a:t>
            </a:r>
            <a:r>
              <a:rPr lang="en-US" dirty="0"/>
              <a:t>, Sejahtera dan </a:t>
            </a:r>
            <a:r>
              <a:rPr lang="en-US" dirty="0" err="1"/>
              <a:t>berkeadilan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92E652-3DDD-B790-8D70-5602167AEA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668336"/>
            <a:ext cx="5183188" cy="1681164"/>
          </a:xfrm>
        </p:spPr>
        <p:txBody>
          <a:bodyPr/>
          <a:lstStyle/>
          <a:p>
            <a:pPr algn="ctr"/>
            <a:r>
              <a:rPr lang="en-US" sz="3600" dirty="0" err="1"/>
              <a:t>Misi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D7DD67-5A1E-E253-E887-FC42B08BDF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14600"/>
            <a:ext cx="4608512" cy="36750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b="0" i="0" dirty="0" err="1">
                <a:solidFill>
                  <a:srgbClr val="191D2D"/>
                </a:solidFill>
                <a:effectLst/>
              </a:rPr>
              <a:t>Memantapkan</a:t>
            </a:r>
            <a:r>
              <a:rPr lang="en-GB" b="0" i="0" dirty="0">
                <a:solidFill>
                  <a:srgbClr val="191D2D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191D2D"/>
                </a:solidFill>
                <a:effectLst/>
              </a:rPr>
              <a:t>Birokrasi</a:t>
            </a:r>
            <a:r>
              <a:rPr lang="en-GB" b="0" i="0" dirty="0">
                <a:solidFill>
                  <a:srgbClr val="191D2D"/>
                </a:solidFill>
                <a:effectLst/>
              </a:rPr>
              <a:t> Yang </a:t>
            </a:r>
            <a:r>
              <a:rPr lang="en-GB" b="0" i="0" dirty="0" err="1">
                <a:solidFill>
                  <a:srgbClr val="191D2D"/>
                </a:solidFill>
                <a:effectLst/>
              </a:rPr>
              <a:t>Bersih</a:t>
            </a:r>
            <a:r>
              <a:rPr lang="en-GB" b="0" i="0" dirty="0">
                <a:solidFill>
                  <a:srgbClr val="191D2D"/>
                </a:solidFill>
                <a:effectLst/>
              </a:rPr>
              <a:t>, </a:t>
            </a:r>
            <a:r>
              <a:rPr lang="en-GB" b="0" i="0" dirty="0" err="1">
                <a:solidFill>
                  <a:srgbClr val="191D2D"/>
                </a:solidFill>
                <a:effectLst/>
              </a:rPr>
              <a:t>Efektif</a:t>
            </a:r>
            <a:r>
              <a:rPr lang="en-GB" b="0" i="0" dirty="0">
                <a:solidFill>
                  <a:srgbClr val="191D2D"/>
                </a:solidFill>
                <a:effectLst/>
              </a:rPr>
              <a:t>, </a:t>
            </a:r>
            <a:r>
              <a:rPr lang="en-GB" b="0" i="0" dirty="0" err="1">
                <a:solidFill>
                  <a:srgbClr val="191D2D"/>
                </a:solidFill>
                <a:effectLst/>
              </a:rPr>
              <a:t>Efisien</a:t>
            </a:r>
            <a:r>
              <a:rPr lang="en-GB" b="0" i="0" dirty="0">
                <a:solidFill>
                  <a:srgbClr val="191D2D"/>
                </a:solidFill>
                <a:effectLst/>
              </a:rPr>
              <a:t> dan </a:t>
            </a:r>
            <a:r>
              <a:rPr lang="en-GB" b="0" i="0" dirty="0" err="1">
                <a:solidFill>
                  <a:srgbClr val="191D2D"/>
                </a:solidFill>
                <a:effectLst/>
              </a:rPr>
              <a:t>Melayani</a:t>
            </a:r>
            <a:r>
              <a:rPr lang="en-GB" b="0" i="0" dirty="0">
                <a:solidFill>
                  <a:srgbClr val="191D2D"/>
                </a:solidFill>
                <a:effectLst/>
              </a:rPr>
              <a:t>.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0" i="0" dirty="0" err="1">
                <a:solidFill>
                  <a:srgbClr val="191D2D"/>
                </a:solidFill>
                <a:effectLst/>
              </a:rPr>
              <a:t>Meningkatkan</a:t>
            </a:r>
            <a:r>
              <a:rPr lang="en-GB" b="0" i="0" dirty="0">
                <a:solidFill>
                  <a:srgbClr val="191D2D"/>
                </a:solidFill>
                <a:effectLst/>
              </a:rPr>
              <a:t> Pembangunan </a:t>
            </a:r>
            <a:r>
              <a:rPr lang="en-GB" b="0" i="0" dirty="0" err="1">
                <a:solidFill>
                  <a:srgbClr val="191D2D"/>
                </a:solidFill>
                <a:effectLst/>
              </a:rPr>
              <a:t>Sumber</a:t>
            </a:r>
            <a:r>
              <a:rPr lang="en-GB" b="0" i="0" dirty="0">
                <a:solidFill>
                  <a:srgbClr val="191D2D"/>
                </a:solidFill>
                <a:effectLst/>
              </a:rPr>
              <a:t> Daya </a:t>
            </a:r>
            <a:r>
              <a:rPr lang="en-GB" b="0" i="0" dirty="0" err="1">
                <a:solidFill>
                  <a:srgbClr val="191D2D"/>
                </a:solidFill>
                <a:effectLst/>
              </a:rPr>
              <a:t>Manusia</a:t>
            </a:r>
            <a:r>
              <a:rPr lang="en-GB" b="0" i="0" dirty="0">
                <a:solidFill>
                  <a:srgbClr val="191D2D"/>
                </a:solidFill>
                <a:effectLst/>
              </a:rPr>
              <a:t> Yang </a:t>
            </a:r>
            <a:r>
              <a:rPr lang="en-GB" b="0" i="0" dirty="0" err="1">
                <a:solidFill>
                  <a:srgbClr val="191D2D"/>
                </a:solidFill>
                <a:effectLst/>
              </a:rPr>
              <a:t>Berakhlak</a:t>
            </a:r>
            <a:r>
              <a:rPr lang="en-GB" b="0" i="0" dirty="0">
                <a:solidFill>
                  <a:srgbClr val="191D2D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191D2D"/>
                </a:solidFill>
                <a:effectLst/>
              </a:rPr>
              <a:t>Mulia</a:t>
            </a:r>
            <a:r>
              <a:rPr lang="en-GB" b="0" i="0" dirty="0">
                <a:solidFill>
                  <a:srgbClr val="191D2D"/>
                </a:solidFill>
                <a:effectLst/>
              </a:rPr>
              <a:t>, </a:t>
            </a:r>
            <a:r>
              <a:rPr lang="en-GB" b="0" i="0" dirty="0" err="1">
                <a:solidFill>
                  <a:srgbClr val="191D2D"/>
                </a:solidFill>
                <a:effectLst/>
              </a:rPr>
              <a:t>Unggul</a:t>
            </a:r>
            <a:r>
              <a:rPr lang="en-GB" b="0" i="0" dirty="0">
                <a:solidFill>
                  <a:srgbClr val="191D2D"/>
                </a:solidFill>
                <a:effectLst/>
              </a:rPr>
              <a:t> dan </a:t>
            </a:r>
            <a:r>
              <a:rPr lang="en-GB" b="0" i="0" dirty="0" err="1">
                <a:solidFill>
                  <a:srgbClr val="191D2D"/>
                </a:solidFill>
                <a:effectLst/>
              </a:rPr>
              <a:t>Berbudaya</a:t>
            </a:r>
            <a:r>
              <a:rPr lang="en-GB" b="0" i="0" dirty="0">
                <a:solidFill>
                  <a:srgbClr val="191D2D"/>
                </a:solidFill>
                <a:effectLst/>
              </a:rPr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79668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15</TotalTime>
  <Words>46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Abadi</vt:lpstr>
      <vt:lpstr>Aptos</vt:lpstr>
      <vt:lpstr>Arial</vt:lpstr>
      <vt:lpstr>Garamond</vt:lpstr>
      <vt:lpstr>Organic</vt:lpstr>
      <vt:lpstr>Visi Misi Dinas Sosial Kabupaten Kutai Kartanegra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 Misi Dinas Sosial Kabupaten Kutai Kartanegra</dc:title>
  <dc:creator>dexter algedrof</dc:creator>
  <cp:lastModifiedBy>dexter algedrof</cp:lastModifiedBy>
  <cp:revision>1</cp:revision>
  <cp:lastPrinted>2023-10-16T16:24:42Z</cp:lastPrinted>
  <dcterms:created xsi:type="dcterms:W3CDTF">2023-10-16T16:09:31Z</dcterms:created>
  <dcterms:modified xsi:type="dcterms:W3CDTF">2023-10-16T16:25:17Z</dcterms:modified>
</cp:coreProperties>
</file>